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5E952D-0C83-497C-C396-A1DC5CAD85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49E4953-FFAA-C165-0998-2F659689B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E999C2B-D94D-B3E2-70AF-882695A06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FF1C-C53C-4F66-B5CF-D0364D43EEEF}" type="datetimeFigureOut">
              <a:rPr lang="ko-KR" altLang="en-US" smtClean="0"/>
              <a:t>2022-12-26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676057-FE06-7EC1-FEE3-179A5AEA2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8FD0B9-B121-6759-35AF-24C083FE4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9C92-FD5E-4DFA-89A4-5A88220D7A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306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F69343-6811-FFDC-05C3-82CD8DE60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2D9A1F4-DBD8-0A65-18CE-757E0CC02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8CE5AD8-1667-0CDD-1456-13976B9DA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FF1C-C53C-4F66-B5CF-D0364D43EEEF}" type="datetimeFigureOut">
              <a:rPr lang="ko-KR" altLang="en-US" smtClean="0"/>
              <a:t>2022-12-26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ED05D03-8DD8-BDB7-AFDF-FFCA257A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CBC54EB-3E4F-1070-0C17-F5F5F5B0B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9C92-FD5E-4DFA-89A4-5A88220D7A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2316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9C77EB-5F8A-8B48-A86D-F8191A57F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B33012F-532E-10F8-9E91-E86EEF2EB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91C6C94-FD57-7183-B796-08CA7F0A2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FF1C-C53C-4F66-B5CF-D0364D43EEEF}" type="datetimeFigureOut">
              <a:rPr lang="ko-KR" altLang="en-US" smtClean="0"/>
              <a:t>2022-12-26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15D4C90-75A4-1C3D-6DDE-AE24BCB18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E178D36-A3D4-3396-DDBB-769EADD15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9C92-FD5E-4DFA-89A4-5A88220D7A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0542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BFBB26-EA15-8B11-7ED0-80BC87346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20A820-A862-F590-79DD-CE1D8FE0A8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6E000B0-EE7A-0B97-A42F-9B30E3684C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0E19C83-3AAE-EACC-06B6-A85AA3E98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FF1C-C53C-4F66-B5CF-D0364D43EEEF}" type="datetimeFigureOut">
              <a:rPr lang="ko-KR" altLang="en-US" smtClean="0"/>
              <a:t>2022-12-26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576B35C-2470-A308-81D0-219C76F8F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F9635C7-90C7-F540-29E2-061439A7B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9C92-FD5E-4DFA-89A4-5A88220D7A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5435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E0CFB1-829F-4825-F75C-5FECCF37B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11A2CA6-47B7-D649-BB1D-09AB5A0CC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78FCDB7-74A2-E4F5-5991-AC3FF3435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34AB55C-239F-2EC4-DFA2-A0DEA3D49A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DA7F0E5-EC73-7016-EA98-550A67D738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2E56EE0-D61B-8FD9-426B-4A4E93507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FF1C-C53C-4F66-B5CF-D0364D43EEEF}" type="datetimeFigureOut">
              <a:rPr lang="ko-KR" altLang="en-US" smtClean="0"/>
              <a:t>2022-12-26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A826150-8CF8-6DBD-6C2F-13D8EF881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7D2FEE9-0572-794B-D353-CD8A69ED6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9C92-FD5E-4DFA-89A4-5A88220D7A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773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EF37F-5BD7-F4BC-E81D-F652A4579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248C008-9111-090F-8AA6-15B4D3810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FF1C-C53C-4F66-B5CF-D0364D43EEEF}" type="datetimeFigureOut">
              <a:rPr lang="ko-KR" altLang="en-US" smtClean="0"/>
              <a:t>2022-12-26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79A7F2E-147D-6C3B-9D3E-CBB3FE228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60DF19F-96FF-8184-F571-F8EB5DC07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9C92-FD5E-4DFA-89A4-5A88220D7A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6655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03C8763-5FB2-91A4-656F-7B9A178BC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FF1C-C53C-4F66-B5CF-D0364D43EEEF}" type="datetimeFigureOut">
              <a:rPr lang="ko-KR" altLang="en-US" smtClean="0"/>
              <a:t>2022-12-26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A07D79B-62B9-7596-54C8-009723349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25F5A69-A066-03B2-98A0-46F94185F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9C92-FD5E-4DFA-89A4-5A88220D7A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9887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7C6FE7-9A5F-68F3-D155-B7CE2FEC8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BF5D9E1-8FAB-88B0-D0A0-5CD4CCF30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B818676-B92F-D97E-16F2-E58836E6E9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4881AEA-5B10-0E6D-6760-D99FDF423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FF1C-C53C-4F66-B5CF-D0364D43EEEF}" type="datetimeFigureOut">
              <a:rPr lang="ko-KR" altLang="en-US" smtClean="0"/>
              <a:t>2022-12-26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1390894-971D-AE5B-A9B1-F5E980AC6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94B8525-9245-C94F-FF4C-79BBA1F8A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9C92-FD5E-4DFA-89A4-5A88220D7A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2490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90CB3A-2E13-5720-05AF-A326763E2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9FD89AD-6C37-339C-3767-5250EF2860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2C3A3FE-2822-2F08-2732-13EED3EFB1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999B96B-1209-4585-6A8B-22B6AE6C2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FF1C-C53C-4F66-B5CF-D0364D43EEEF}" type="datetimeFigureOut">
              <a:rPr lang="ko-KR" altLang="en-US" smtClean="0"/>
              <a:t>2022-12-26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103218C-A31F-1568-AE11-1344B5D35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4F23556-D7DD-64D0-5ACB-3BF96F20F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9C92-FD5E-4DFA-89A4-5A88220D7A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454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AE6B22-CF30-3A01-F281-EAE884114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796BA62-15BA-53E7-1ABF-FB7130210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F1084B3-ABAE-A4BB-F99E-1906A2500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FF1C-C53C-4F66-B5CF-D0364D43EEEF}" type="datetimeFigureOut">
              <a:rPr lang="ko-KR" altLang="en-US" smtClean="0"/>
              <a:t>2022-12-26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F7BBFDF-D558-991A-CACE-B34EA7C6D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A58CC57-38F7-0677-6EE7-A04D5E5FA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9C92-FD5E-4DFA-89A4-5A88220D7A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1937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83E336C-6661-1CFF-656B-88F7F04F29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E3FA696-5D28-9519-B511-B44C679A3E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AFC73A-C088-EE5D-7D25-E1C62208A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FF1C-C53C-4F66-B5CF-D0364D43EEEF}" type="datetimeFigureOut">
              <a:rPr lang="ko-KR" altLang="en-US" smtClean="0"/>
              <a:t>2022-12-26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DD081D9-7830-3F04-0633-F868A26EE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F740CED-7293-9A17-A4B5-181B7E694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9C92-FD5E-4DFA-89A4-5A88220D7A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5802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7949DB7-3D14-3009-3425-C20F2947D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DBBD0AB-43D5-D745-8C76-C36E9C753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794F9E-5754-D113-94E7-D3FF971138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5FF1C-C53C-4F66-B5CF-D0364D43EEEF}" type="datetimeFigureOut">
              <a:rPr lang="ko-KR" altLang="en-US" smtClean="0"/>
              <a:t>2022-12-26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6B6ADD-DB3E-B9EA-4C0E-916FFFEFB7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0A3ED27-CAFA-EE5C-771B-79B7DA58C1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E9C92-FD5E-4DFA-89A4-5A88220D7A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275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mp"/><Relationship Id="rId5" Type="http://schemas.openxmlformats.org/officeDocument/2006/relationships/image" Target="../media/image4.tmp"/><Relationship Id="rId4" Type="http://schemas.openxmlformats.org/officeDocument/2006/relationships/image" Target="../media/image3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3D25695E-A875-C82C-8B1D-A4124C546941}"/>
              </a:ext>
            </a:extLst>
          </p:cNvPr>
          <p:cNvSpPr/>
          <p:nvPr/>
        </p:nvSpPr>
        <p:spPr>
          <a:xfrm>
            <a:off x="5736566" y="388189"/>
            <a:ext cx="5762445" cy="609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 descr="텍스트이(가) 표시된 사진&#10;&#10;자동 생성된 설명">
            <a:extLst>
              <a:ext uri="{FF2B5EF4-FFF2-40B4-BE49-F238E27FC236}">
                <a16:creationId xmlns:a16="http://schemas.microsoft.com/office/drawing/2014/main" id="{BEEB25C4-854F-87B9-1165-5887FC18A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019" y="3765608"/>
            <a:ext cx="2972215" cy="2514951"/>
          </a:xfrm>
          <a:prstGeom prst="rect">
            <a:avLst/>
          </a:prstGeom>
        </p:spPr>
      </p:pic>
      <p:pic>
        <p:nvPicPr>
          <p:cNvPr id="9" name="그림 8" descr="텍스트이(가) 표시된 사진&#10;&#10;자동 생성된 설명">
            <a:extLst>
              <a:ext uri="{FF2B5EF4-FFF2-40B4-BE49-F238E27FC236}">
                <a16:creationId xmlns:a16="http://schemas.microsoft.com/office/drawing/2014/main" id="{D6EAB43A-97F9-B221-5E69-3EDAB463F2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78" y="323834"/>
            <a:ext cx="1762371" cy="4363059"/>
          </a:xfrm>
          <a:prstGeom prst="rect">
            <a:avLst/>
          </a:prstGeom>
        </p:spPr>
      </p:pic>
      <p:sp>
        <p:nvSpPr>
          <p:cNvPr id="10" name="자유형: 도형 9">
            <a:extLst>
              <a:ext uri="{FF2B5EF4-FFF2-40B4-BE49-F238E27FC236}">
                <a16:creationId xmlns:a16="http://schemas.microsoft.com/office/drawing/2014/main" id="{C8242E15-2C97-50EF-90F1-575974191F56}"/>
              </a:ext>
            </a:extLst>
          </p:cNvPr>
          <p:cNvSpPr/>
          <p:nvPr/>
        </p:nvSpPr>
        <p:spPr>
          <a:xfrm>
            <a:off x="1505527" y="1459346"/>
            <a:ext cx="1556850" cy="2586444"/>
          </a:xfrm>
          <a:custGeom>
            <a:avLst/>
            <a:gdLst>
              <a:gd name="connsiteX0" fmla="*/ 0 w 1542473"/>
              <a:gd name="connsiteY0" fmla="*/ 0 h 2660073"/>
              <a:gd name="connsiteX1" fmla="*/ 1542473 w 1542473"/>
              <a:gd name="connsiteY1" fmla="*/ 0 h 2660073"/>
              <a:gd name="connsiteX2" fmla="*/ 1542473 w 1542473"/>
              <a:gd name="connsiteY2" fmla="*/ 2660073 h 2660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42473" h="2660073">
                <a:moveTo>
                  <a:pt x="0" y="0"/>
                </a:moveTo>
                <a:lnTo>
                  <a:pt x="1542473" y="0"/>
                </a:lnTo>
                <a:lnTo>
                  <a:pt x="1542473" y="2660073"/>
                </a:ln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797603FF-6957-B1CE-54C8-79EAAFD4DC84}"/>
              </a:ext>
            </a:extLst>
          </p:cNvPr>
          <p:cNvSpPr/>
          <p:nvPr/>
        </p:nvSpPr>
        <p:spPr>
          <a:xfrm>
            <a:off x="1211123" y="1069674"/>
            <a:ext cx="1635593" cy="4123427"/>
          </a:xfrm>
          <a:custGeom>
            <a:avLst/>
            <a:gdLst>
              <a:gd name="connsiteX0" fmla="*/ 0 w 1542473"/>
              <a:gd name="connsiteY0" fmla="*/ 0 h 2660073"/>
              <a:gd name="connsiteX1" fmla="*/ 1542473 w 1542473"/>
              <a:gd name="connsiteY1" fmla="*/ 0 h 2660073"/>
              <a:gd name="connsiteX2" fmla="*/ 1542473 w 1542473"/>
              <a:gd name="connsiteY2" fmla="*/ 2660073 h 2660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42473" h="2660073">
                <a:moveTo>
                  <a:pt x="0" y="0"/>
                </a:moveTo>
                <a:lnTo>
                  <a:pt x="1542473" y="0"/>
                </a:lnTo>
                <a:lnTo>
                  <a:pt x="1542473" y="2660073"/>
                </a:lnTo>
              </a:path>
            </a:pathLst>
          </a:custGeom>
          <a:noFill/>
          <a:ln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 descr="텍스트, 모니터, 화면, 스크린샷이(가) 표시된 사진&#10;&#10;자동 생성된 설명">
            <a:extLst>
              <a:ext uri="{FF2B5EF4-FFF2-40B4-BE49-F238E27FC236}">
                <a16:creationId xmlns:a16="http://schemas.microsoft.com/office/drawing/2014/main" id="{26129275-3D64-B76E-3B8C-2D6129998E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238" y="661699"/>
            <a:ext cx="4377970" cy="189299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EE78060C-8F02-57E5-3509-7721C7A07E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922" y="2752568"/>
            <a:ext cx="4182059" cy="1590897"/>
          </a:xfrm>
          <a:prstGeom prst="rect">
            <a:avLst/>
          </a:prstGeom>
        </p:spPr>
      </p:pic>
      <p:pic>
        <p:nvPicPr>
          <p:cNvPr id="17" name="그림 16" descr="텍스트이(가) 표시된 사진&#10;&#10;자동 생성된 설명">
            <a:extLst>
              <a:ext uri="{FF2B5EF4-FFF2-40B4-BE49-F238E27FC236}">
                <a16:creationId xmlns:a16="http://schemas.microsoft.com/office/drawing/2014/main" id="{A4A7BA7A-15E8-726F-CFF5-E79D5DF1B7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238" y="4832557"/>
            <a:ext cx="5115639" cy="1448002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012F1CCE-9A3E-5105-EAB1-3B76033E2D54}"/>
              </a:ext>
            </a:extLst>
          </p:cNvPr>
          <p:cNvSpPr/>
          <p:nvPr/>
        </p:nvSpPr>
        <p:spPr>
          <a:xfrm>
            <a:off x="5538158" y="103517"/>
            <a:ext cx="1871933" cy="47392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Modules-</a:t>
            </a:r>
            <a:r>
              <a:rPr lang="en-US" altLang="ko-KR" dirty="0" err="1"/>
              <a:t>vpc</a:t>
            </a:r>
            <a:endParaRPr lang="ko-KR" altLang="en-US" dirty="0"/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AC131F3A-4C83-1520-2C42-B3A0DFAD7951}"/>
              </a:ext>
            </a:extLst>
          </p:cNvPr>
          <p:cNvCxnSpPr/>
          <p:nvPr/>
        </p:nvCxnSpPr>
        <p:spPr>
          <a:xfrm flipV="1">
            <a:off x="9264770" y="1130060"/>
            <a:ext cx="0" cy="17856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9E5E0657-E1C4-07C0-2358-C2860AD822D5}"/>
              </a:ext>
            </a:extLst>
          </p:cNvPr>
          <p:cNvCxnSpPr/>
          <p:nvPr/>
        </p:nvCxnSpPr>
        <p:spPr>
          <a:xfrm flipV="1">
            <a:off x="3243532" y="2915728"/>
            <a:ext cx="5555411" cy="17711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자유형: 도형 26">
            <a:extLst>
              <a:ext uri="{FF2B5EF4-FFF2-40B4-BE49-F238E27FC236}">
                <a16:creationId xmlns:a16="http://schemas.microsoft.com/office/drawing/2014/main" id="{6FA606EE-4BDB-0CC1-5DE8-E81CAA306A09}"/>
              </a:ext>
            </a:extLst>
          </p:cNvPr>
          <p:cNvSpPr/>
          <p:nvPr/>
        </p:nvSpPr>
        <p:spPr>
          <a:xfrm>
            <a:off x="4011283" y="776377"/>
            <a:ext cx="3579962" cy="3381555"/>
          </a:xfrm>
          <a:custGeom>
            <a:avLst/>
            <a:gdLst>
              <a:gd name="connsiteX0" fmla="*/ 3579962 w 3579962"/>
              <a:gd name="connsiteY0" fmla="*/ 0 h 3381555"/>
              <a:gd name="connsiteX1" fmla="*/ 0 w 3579962"/>
              <a:gd name="connsiteY1" fmla="*/ 0 h 3381555"/>
              <a:gd name="connsiteX2" fmla="*/ 0 w 3579962"/>
              <a:gd name="connsiteY2" fmla="*/ 3381555 h 3381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9962" h="3381555">
                <a:moveTo>
                  <a:pt x="3579962" y="0"/>
                </a:moveTo>
                <a:lnTo>
                  <a:pt x="0" y="0"/>
                </a:lnTo>
                <a:lnTo>
                  <a:pt x="0" y="3381555"/>
                </a:ln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자유형: 도형 27">
            <a:extLst>
              <a:ext uri="{FF2B5EF4-FFF2-40B4-BE49-F238E27FC236}">
                <a16:creationId xmlns:a16="http://schemas.microsoft.com/office/drawing/2014/main" id="{D0FB835B-CCEE-8844-F1B7-2EA27B7A0A06}"/>
              </a:ext>
            </a:extLst>
          </p:cNvPr>
          <p:cNvSpPr/>
          <p:nvPr/>
        </p:nvSpPr>
        <p:spPr>
          <a:xfrm>
            <a:off x="4537494" y="5149970"/>
            <a:ext cx="4390846" cy="1509622"/>
          </a:xfrm>
          <a:custGeom>
            <a:avLst/>
            <a:gdLst>
              <a:gd name="connsiteX0" fmla="*/ 4390846 w 4390846"/>
              <a:gd name="connsiteY0" fmla="*/ 0 h 1509622"/>
              <a:gd name="connsiteX1" fmla="*/ 4390846 w 4390846"/>
              <a:gd name="connsiteY1" fmla="*/ 1509622 h 1509622"/>
              <a:gd name="connsiteX2" fmla="*/ 0 w 4390846"/>
              <a:gd name="connsiteY2" fmla="*/ 1509622 h 1509622"/>
              <a:gd name="connsiteX3" fmla="*/ 0 w 4390846"/>
              <a:gd name="connsiteY3" fmla="*/ 862641 h 1509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0846" h="1509622">
                <a:moveTo>
                  <a:pt x="4390846" y="0"/>
                </a:moveTo>
                <a:lnTo>
                  <a:pt x="4390846" y="1509622"/>
                </a:lnTo>
                <a:lnTo>
                  <a:pt x="0" y="1509622"/>
                </a:lnTo>
                <a:lnTo>
                  <a:pt x="0" y="862641"/>
                </a:ln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B08583-F028-0113-9F1C-3515336CD859}"/>
              </a:ext>
            </a:extLst>
          </p:cNvPr>
          <p:cNvSpPr txBox="1"/>
          <p:nvPr/>
        </p:nvSpPr>
        <p:spPr>
          <a:xfrm>
            <a:off x="4063041" y="829122"/>
            <a:ext cx="1319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/>
              <a:t>모듈 참조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A3B0823-6A37-DB97-12EF-C643760FD9F5}"/>
              </a:ext>
            </a:extLst>
          </p:cNvPr>
          <p:cNvSpPr txBox="1"/>
          <p:nvPr/>
        </p:nvSpPr>
        <p:spPr>
          <a:xfrm>
            <a:off x="4080539" y="3834023"/>
            <a:ext cx="4477047" cy="2539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 dirty="0">
                <a:solidFill>
                  <a:srgbClr val="FF0000"/>
                </a:solidFill>
              </a:rPr>
              <a:t>Prod</a:t>
            </a:r>
            <a:r>
              <a:rPr lang="ko-KR" altLang="en-US" sz="1050" dirty="0">
                <a:solidFill>
                  <a:srgbClr val="FF0000"/>
                </a:solidFill>
              </a:rPr>
              <a:t>의 모듈의 매개변수이름은 </a:t>
            </a:r>
            <a:r>
              <a:rPr lang="en-US" altLang="ko-KR" sz="1050" dirty="0">
                <a:solidFill>
                  <a:srgbClr val="FF0000"/>
                </a:solidFill>
              </a:rPr>
              <a:t>Module</a:t>
            </a:r>
            <a:r>
              <a:rPr lang="ko-KR" altLang="en-US" sz="1050" dirty="0">
                <a:solidFill>
                  <a:srgbClr val="FF0000"/>
                </a:solidFill>
              </a:rPr>
              <a:t>에서 생성한 변수와 이름이 같음</a:t>
            </a:r>
            <a:r>
              <a:rPr lang="en-US" altLang="ko-KR" sz="1050" dirty="0">
                <a:solidFill>
                  <a:srgbClr val="FF0000"/>
                </a:solidFill>
              </a:rPr>
              <a:t>.</a:t>
            </a:r>
            <a:endParaRPr lang="ko-KR" altLang="en-US" sz="1050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46C853F-A5AE-FA69-631B-915318990AE3}"/>
              </a:ext>
            </a:extLst>
          </p:cNvPr>
          <p:cNvSpPr txBox="1"/>
          <p:nvPr/>
        </p:nvSpPr>
        <p:spPr>
          <a:xfrm>
            <a:off x="4605844" y="6153517"/>
            <a:ext cx="4193100" cy="4154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 dirty="0">
                <a:solidFill>
                  <a:srgbClr val="FF0000"/>
                </a:solidFill>
              </a:rPr>
              <a:t>A</a:t>
            </a:r>
            <a:r>
              <a:rPr lang="ko-KR" altLang="en-US" sz="1050" dirty="0">
                <a:solidFill>
                  <a:srgbClr val="FF0000"/>
                </a:solidFill>
              </a:rPr>
              <a:t>모듈의 리소스에서 생성된 값을 </a:t>
            </a:r>
            <a:endParaRPr lang="en-US" altLang="ko-KR" sz="1050" dirty="0">
              <a:solidFill>
                <a:srgbClr val="FF0000"/>
              </a:solidFill>
            </a:endParaRPr>
          </a:p>
          <a:p>
            <a:r>
              <a:rPr lang="en-US" altLang="ko-KR" sz="1050" dirty="0">
                <a:solidFill>
                  <a:srgbClr val="FF0000"/>
                </a:solidFill>
              </a:rPr>
              <a:t>B</a:t>
            </a:r>
            <a:r>
              <a:rPr lang="ko-KR" altLang="en-US" sz="1050" dirty="0">
                <a:solidFill>
                  <a:srgbClr val="FF0000"/>
                </a:solidFill>
              </a:rPr>
              <a:t>에서 참조하려면</a:t>
            </a:r>
            <a:r>
              <a:rPr lang="en-US" altLang="ko-KR" sz="1050" dirty="0">
                <a:solidFill>
                  <a:srgbClr val="FF0000"/>
                </a:solidFill>
              </a:rPr>
              <a:t>, A</a:t>
            </a:r>
            <a:r>
              <a:rPr lang="ko-KR" altLang="en-US" sz="1050" dirty="0">
                <a:solidFill>
                  <a:srgbClr val="FF0000"/>
                </a:solidFill>
              </a:rPr>
              <a:t>에 </a:t>
            </a:r>
            <a:r>
              <a:rPr lang="en-US" altLang="ko-KR" sz="1050" dirty="0">
                <a:solidFill>
                  <a:srgbClr val="FF0000"/>
                </a:solidFill>
              </a:rPr>
              <a:t>output </a:t>
            </a:r>
            <a:r>
              <a:rPr lang="ko-KR" altLang="en-US" sz="1050" dirty="0">
                <a:solidFill>
                  <a:srgbClr val="FF0000"/>
                </a:solidFill>
              </a:rPr>
              <a:t>값을 설정해서 </a:t>
            </a:r>
            <a:r>
              <a:rPr lang="ko-KR" altLang="en-US" sz="1050" dirty="0" err="1">
                <a:solidFill>
                  <a:srgbClr val="FF0000"/>
                </a:solidFill>
              </a:rPr>
              <a:t>참조해야함</a:t>
            </a:r>
            <a:r>
              <a:rPr lang="en-US" altLang="ko-KR" sz="1050" dirty="0">
                <a:solidFill>
                  <a:srgbClr val="FF0000"/>
                </a:solidFill>
              </a:rPr>
              <a:t>.</a:t>
            </a:r>
            <a:endParaRPr lang="ko-KR" altLang="en-US" sz="1050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EC2C10F-1E4F-CB3A-3925-AA1DDFD36D35}"/>
              </a:ext>
            </a:extLst>
          </p:cNvPr>
          <p:cNvSpPr txBox="1"/>
          <p:nvPr/>
        </p:nvSpPr>
        <p:spPr>
          <a:xfrm>
            <a:off x="9316528" y="2113362"/>
            <a:ext cx="1733910" cy="2539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 dirty="0" err="1">
                <a:solidFill>
                  <a:srgbClr val="FF0000"/>
                </a:solidFill>
              </a:rPr>
              <a:t>변수참조시</a:t>
            </a:r>
            <a:r>
              <a:rPr lang="ko-KR" altLang="en-US" sz="1050" dirty="0">
                <a:solidFill>
                  <a:srgbClr val="FF0000"/>
                </a:solidFill>
              </a:rPr>
              <a:t> </a:t>
            </a:r>
            <a:r>
              <a:rPr lang="en-US" altLang="ko-KR" sz="1050" dirty="0">
                <a:solidFill>
                  <a:srgbClr val="FF0000"/>
                </a:solidFill>
              </a:rPr>
              <a:t>var.</a:t>
            </a:r>
            <a:r>
              <a:rPr lang="ko-KR" altLang="en-US" sz="1050" dirty="0" err="1">
                <a:solidFill>
                  <a:srgbClr val="FF0000"/>
                </a:solidFill>
              </a:rPr>
              <a:t>변수명</a:t>
            </a:r>
            <a:endParaRPr lang="ko-KR" altLang="en-US" sz="1050" dirty="0">
              <a:solidFill>
                <a:srgbClr val="FF0000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8068597E-B968-FB54-BD71-38494892FE6C}"/>
              </a:ext>
            </a:extLst>
          </p:cNvPr>
          <p:cNvSpPr/>
          <p:nvPr/>
        </p:nvSpPr>
        <p:spPr>
          <a:xfrm>
            <a:off x="1273024" y="6080636"/>
            <a:ext cx="1871933" cy="47392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Prod-main</a:t>
            </a:r>
            <a:endParaRPr lang="ko-KR" alt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9700659-AF63-E1A4-90CC-43CAA7A68F06}"/>
              </a:ext>
            </a:extLst>
          </p:cNvPr>
          <p:cNvSpPr txBox="1"/>
          <p:nvPr/>
        </p:nvSpPr>
        <p:spPr>
          <a:xfrm>
            <a:off x="3618398" y="4832557"/>
            <a:ext cx="1860520" cy="57708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 dirty="0">
                <a:solidFill>
                  <a:srgbClr val="0070C0"/>
                </a:solidFill>
              </a:rPr>
              <a:t>이쪽에 </a:t>
            </a:r>
            <a:r>
              <a:rPr lang="en-US" altLang="ko-KR" sz="1050" dirty="0" err="1">
                <a:solidFill>
                  <a:srgbClr val="0070C0"/>
                </a:solidFill>
              </a:rPr>
              <a:t>var.xxx</a:t>
            </a:r>
            <a:r>
              <a:rPr lang="ko-KR" altLang="en-US" sz="1050" dirty="0">
                <a:solidFill>
                  <a:srgbClr val="0070C0"/>
                </a:solidFill>
              </a:rPr>
              <a:t>는 </a:t>
            </a:r>
            <a:r>
              <a:rPr lang="en-US" altLang="ko-KR" sz="1050" dirty="0">
                <a:solidFill>
                  <a:srgbClr val="0070C0"/>
                </a:solidFill>
              </a:rPr>
              <a:t>prod main</a:t>
            </a:r>
            <a:r>
              <a:rPr lang="ko-KR" altLang="en-US" sz="1050" dirty="0" err="1">
                <a:solidFill>
                  <a:srgbClr val="0070C0"/>
                </a:solidFill>
              </a:rPr>
              <a:t>에대한</a:t>
            </a:r>
            <a:r>
              <a:rPr lang="ko-KR" altLang="en-US" sz="1050" dirty="0">
                <a:solidFill>
                  <a:srgbClr val="0070C0"/>
                </a:solidFill>
              </a:rPr>
              <a:t> 변수를 </a:t>
            </a:r>
            <a:r>
              <a:rPr lang="ko-KR" altLang="en-US" sz="1050" dirty="0" err="1">
                <a:solidFill>
                  <a:srgbClr val="0070C0"/>
                </a:solidFill>
              </a:rPr>
              <a:t>생성한것</a:t>
            </a:r>
            <a:r>
              <a:rPr lang="en-US" altLang="ko-KR" sz="1050" dirty="0">
                <a:solidFill>
                  <a:srgbClr val="0070C0"/>
                </a:solidFill>
              </a:rPr>
              <a:t>, </a:t>
            </a:r>
            <a:r>
              <a:rPr lang="ko-KR" altLang="en-US" sz="1050" dirty="0">
                <a:solidFill>
                  <a:srgbClr val="0070C0"/>
                </a:solidFill>
              </a:rPr>
              <a:t>모듈의 </a:t>
            </a:r>
            <a:r>
              <a:rPr lang="ko-KR" altLang="en-US" sz="1050" dirty="0" err="1">
                <a:solidFill>
                  <a:srgbClr val="0070C0"/>
                </a:solidFill>
              </a:rPr>
              <a:t>변수가아님</a:t>
            </a:r>
            <a:r>
              <a:rPr lang="en-US" altLang="ko-KR" sz="1050" dirty="0">
                <a:solidFill>
                  <a:srgbClr val="0070C0"/>
                </a:solidFill>
              </a:rPr>
              <a:t>.</a:t>
            </a:r>
            <a:endParaRPr lang="ko-KR" altLang="en-US" sz="1050" dirty="0">
              <a:solidFill>
                <a:srgbClr val="0070C0"/>
              </a:solidFill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8D131D01-E774-B732-19DD-552D535FC84F}"/>
              </a:ext>
            </a:extLst>
          </p:cNvPr>
          <p:cNvCxnSpPr/>
          <p:nvPr/>
        </p:nvCxnSpPr>
        <p:spPr>
          <a:xfrm flipV="1">
            <a:off x="3873260" y="4686893"/>
            <a:ext cx="0" cy="3361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928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49</Words>
  <Application>Microsoft Office PowerPoint</Application>
  <PresentationFormat>와이드스크린</PresentationFormat>
  <Paragraphs>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JO SD</dc:creator>
  <cp:lastModifiedBy>JO SD</cp:lastModifiedBy>
  <cp:revision>1</cp:revision>
  <dcterms:created xsi:type="dcterms:W3CDTF">2022-12-26T05:58:30Z</dcterms:created>
  <dcterms:modified xsi:type="dcterms:W3CDTF">2022-12-26T06:13:11Z</dcterms:modified>
</cp:coreProperties>
</file>